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holzbau.de/index.html" TargetMode="External"/><Relationship Id="rId3" Type="http://schemas.openxmlformats.org/officeDocument/2006/relationships/hyperlink" Target="https://ibm.039holzbau.de/hausbau-1/holzbau-in-m-nchen-welche-konstruktion-passt-zu-meinem-vorhaben-a7015e4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 Sanierung, Aufstockung und Anbau</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Welche Konstruktion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